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89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9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15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4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4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87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5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1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749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2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83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DC27B-3679-42A2-9333-6F9BD695DE3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37D7-B168-4A28-991A-BF209273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50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85659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8777">
                  <a:extLst>
                    <a:ext uri="{9D8B030D-6E8A-4147-A177-3AD203B41FA5}">
                      <a16:colId xmlns:a16="http://schemas.microsoft.com/office/drawing/2014/main" val="1699924415"/>
                    </a:ext>
                  </a:extLst>
                </a:gridCol>
                <a:gridCol w="2808514">
                  <a:extLst>
                    <a:ext uri="{9D8B030D-6E8A-4147-A177-3AD203B41FA5}">
                      <a16:colId xmlns:a16="http://schemas.microsoft.com/office/drawing/2014/main" val="3873430351"/>
                    </a:ext>
                  </a:extLst>
                </a:gridCol>
                <a:gridCol w="3056709">
                  <a:extLst>
                    <a:ext uri="{9D8B030D-6E8A-4147-A177-3AD203B41FA5}">
                      <a16:colId xmlns:a16="http://schemas.microsoft.com/office/drawing/2014/main" val="1573822360"/>
                    </a:ext>
                  </a:extLst>
                </a:gridCol>
              </a:tblGrid>
              <a:tr h="41215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NTPreCursivefk" panose="03000400000000000000" pitchFamily="66" charset="0"/>
                        </a:rPr>
                        <a:t>Comprehension</a:t>
                      </a:r>
                      <a:endParaRPr lang="en-GB" sz="2000" dirty="0">
                        <a:latin typeface="NTPreCursivefk" panose="03000400000000000000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NTPreCursivefk" panose="03000400000000000000" pitchFamily="66" charset="0"/>
                        </a:rPr>
                        <a:t>Word Skills</a:t>
                      </a:r>
                      <a:endParaRPr lang="en-GB" sz="2000" dirty="0">
                        <a:latin typeface="NTPreCursivefk" panose="03000400000000000000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NTPreCursivefk" panose="03000400000000000000" pitchFamily="66" charset="0"/>
                        </a:rPr>
                        <a:t>Attitude &amp; Interest</a:t>
                      </a:r>
                      <a:endParaRPr lang="en-GB" sz="2000" dirty="0">
                        <a:latin typeface="NTPreCursivefk" panose="03000400000000000000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4357116"/>
                  </a:ext>
                </a:extLst>
              </a:tr>
              <a:tr h="6445848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Understood the book well.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Showed good understanding of the book.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Good discussion about events in the text.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Retold the story in detail.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Used voices for characters when reading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Distinguished between fact &amp; opinion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Could talk about the text confidently.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Answered questions about the book.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Used punctuation to read with expression.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Able to predict what happens next.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Discussed the story and characters well.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Used the pictures to help understanding.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Needed lots of help to understand the main events.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Needs to read again to improve understanding.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Only looked at the pictures.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Able to read this book with lots of help.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Struggled to work out a lot of the words.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Reading sounded robotic and stilted.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Did not understand what he/she has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Read all the words correctly.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Read familiar words independently.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Worked out new words independently.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Worked out new words by sounding them out.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Self-corrected own errors independently.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Used the picture cues and the first sound of a word to work out words.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Read accurately and confidently.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Good word building.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Was able to work out new words by reading to the end of the sentence.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Found some words difficult.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Needs to practice again to reinforce the words.</a:t>
                      </a:r>
                      <a:endParaRPr lang="en-GB" sz="1600" dirty="0">
                        <a:latin typeface="NTPreCursivefk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Really excited to read.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Enjoyed the story because...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Enjoyed reading this book a lot.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Read with fluency and expression.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Has learnt all about ........... and could explain in own words.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Used a dictionary to find the meaning of...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Would benefit from reading again.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Struggled to concentrate.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He/she made a number of errors because he/she was not looking carefully enough.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Did not want to read tonight.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NTPreCursivefk" panose="03000400000000000000" pitchFamily="66" charset="0"/>
                          <a:ea typeface="+mn-ea"/>
                          <a:cs typeface="+mn-cs"/>
                        </a:rPr>
                        <a:t>Found this book too hard to read.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1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58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310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NTPreCursivefk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djp84</dc:creator>
  <cp:lastModifiedBy>zln10</cp:lastModifiedBy>
  <cp:revision>1</cp:revision>
  <cp:lastPrinted>2019-01-30T17:45:20Z</cp:lastPrinted>
  <dcterms:created xsi:type="dcterms:W3CDTF">2019-01-27T08:36:40Z</dcterms:created>
  <dcterms:modified xsi:type="dcterms:W3CDTF">2019-01-30T17:49:42Z</dcterms:modified>
</cp:coreProperties>
</file>